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304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Regressão Linear e Linha de Tendência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ao prever fora do intervalo observado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Regressão linear e linha de tendência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reta y=2,3+1,5x (ajustada a dados de x entre 1 e 5), dá pra prever a nota de quem estudou 100 horas?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reta de regressão serve para prever DENTRO do intervalo observado — extrapolar muito é arriscado.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3836" y="2368296"/>
            <a:ext cx="524128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Fora do intervalo estudado, não há garantia de que a tendência linear continue válida.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Ajuste a reta y=a+bx aos dados observados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Use-a para prever valores DENTRO (ou próximo) do intervalo de x observado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 reta para extrapolar previsões muito além dos dados observados.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Prever nota para x=100 horas, com dados de x=1 a 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y=2,3+1,5×100=152,3 — resultado absurdo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Extrapolação longe demais do intervalo observado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Extrapolar é arriscado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Usando y=2,3+1,5x, calcule a nota prevista para 3 horas de estudo.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usar a reta de regressão para prever, confira: esse valor de x está dentro do intervalo observado?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y=2,3+1,5×3=6,8.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regressão e correlação dominadas, o módulo de Estatística está completo — as próximas aulas do currículo seguem para outro tema.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a reta de regressão só dentro (ou perto) do intervalo de dados observado.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304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