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MATEMÁTICA · AULA 305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e Representação de Matrizes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440" baseline="-4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é sempre a linha, j é sempre a coluna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e representação de matrizes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matriz A com 2 linhas e 3 colunas, o elemento 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existe?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Matriz é uma tabela retangular de números, de ordem m×n. O elemento 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fica na linha i, coluna j.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primeiro índice de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sempre a linha; o segundo é sempre a coluna — nessa ordem, sem exceção.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Ordem da matriz: m linhas × n colunas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está na linha i, coluna j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a ordem dos índices, achando que o primeiro número é a coluna.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A=[[1,2,3],[4,5,6]] (ordem 2×3).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 (linha 1, coluna 2)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não existe — a matriz só tem 2 linhas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é linha, j é coluna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matriz A=[[1,2,3],[4,5,6]], qual a ordem dessa matriz?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localizar 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confirme: o primeiro índice é a linha, o segundo é a coluna.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2×3 (2 linhas, 3 colunas).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notação dominada, a próxima aula classifica matrizes em tipos especiais.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é sempre linha e j é sempre coluna, nessa ordem.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2026-09-18T00:19:50Z</dcterms:created>
  <dcterms:modified xsi:type="dcterms:W3CDTF">2026-09-18T00:19:50Z</dcterms:modified>
</cp:coreProperties>
</file>