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20 · MATEMÁTICA · AULA 306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Tipos de Matrizes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Diagonal ≠ identidade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Tipos de matrizes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matriz diag(2,5,7) é uma matriz identidade?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306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Matriz diagonal tem zeros fora da diagonal; identidade é o caso particular em que a diagonal é toda 1.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diagonal de uma matriz diagonal pode ter qualquer valor — só a identidade exige que sejam todos 1.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Diagonal: zeros fora da diagonal principal, qualquer valor nela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Identidade: diagonal, mas com 1's na diagonal principal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306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toda matriz diagonal é automaticamente identidade.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306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D=diag(2,5,7) é identidade?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 é diagonal (zeros fora dela)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Mas não é identidade — os valores da diagonal não são todos 1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306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Diagonal é mais geral que identidade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306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matriz [[1,0,0],[0,1,0],[0,0,1]] é do tipo identidade, diagonal, ambas ou nenhuma?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chamar uma matriz de identidade, confira: TODOS os valores da diagonal são 1?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306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Ambas — toda identidade é diagonal, e essa tem 1's na diagonal.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comparar duas matrizes formalmente, a próxima aula define o que é igualdade entre elas.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Toda identidade é diagonal, mas nem toda diagonal é identidade.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Matrizes e Determinantes · Aula 306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2026-09-18T00:19:50Z</dcterms:created>
  <dcterms:modified xsi:type="dcterms:W3CDTF">2026-09-18T00:19:50Z</dcterms:modified>
</cp:coreProperties>
</file>