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de Matrizes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ordem E mesma posição — não basta ter os mesmos números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de matrizes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[[1,2],[3,4]] e [[4,3],[2,1]] têm os mesmos 4 números. Elas são iguais?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matrizes são iguais só se têm a mesma ordem e cada posição correspondente é igual.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posição precisa corresponder exatamente — não é sobre ter os mesmos números, é sobre onde eles estão.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Confira se as duas matrizes têm a mesma ordem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Compare elemento por elemento, posição por posição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basta ter os mesmos elementos, em qualquer posição, para as matrizes serem iguais.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[[1,2],[3,4]] vs. [[4,3],[2,1]].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Mesmos números, mas posições diferentes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são iguais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importa, não só os números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matrizes [[1,2],[3,4]] e [[4,3],[2,1]] são iguais?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verificar igualdade, compare posição por posição — nunca só "os números que aparecem".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apesar de terem os mesmos números, as posições correspondentes diferem.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igualdade definida, a próxima aula começa as operações entre matrizes: soma e subtração.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Igualdade de matrizes exige mesma ordem e mesma posição, não só os mesmos números.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