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MATEMÁTICA · AULA 308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e Subtração de Matrizes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entre matrizes de MESMA ordem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e subtração de matrizes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pra somar uma matriz 2×2 com uma matriz 2×3?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A+B soma cada elemento correspondente — só é possível quando A e B têm a mesma ordem.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a mesma ordem, não existe correspondência completa de posições entre as duas matrizes.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Confira que A e B têm a mesma ordem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Some (ou subtraia) cada posição correspondente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somar ou subtrair matrizes de ordens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A=[[1,2],[3,4]], B=[[5,6],[7,8]].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A+B=[[6,8],[10,12]]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A-B=[[-4,-4],[-4,-4]]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ordem é obrigatória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A=[[1,2],[3,4]] e B=[[5,6],[7,8]], calcule A+B.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somar ou subtrair matrizes, confira se as duas têm exatamente a mesma ordem.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[[6,8],[10,12]].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uma matriz por um número é a próxima operação — mais simples, mas com sua própria pegadinha.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 e subtração de matrizes exigem que ambas tenham a mesma ordem.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2026-09-18T00:19:50Z</dcterms:created>
  <dcterms:modified xsi:type="dcterms:W3CDTF">2026-09-18T00:19:50Z</dcterms:modified>
</cp:coreProperties>
</file>