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309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Matriz por Escalar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elementos são multiplicados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matriz por escalar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2A, multiplico só a primeira linha de A por 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k×A multiplica CADA elemento da matriz pelo escalar k, sem exceção.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escalar se aplica uniformemente a toda a matriz, elemento por elemento.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CADA elemento da matriz pelo escalar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Nenhum elemento fica de fora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só uma linha ou coluna pelo escalar, deixando o resto igual.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A=[[1,2],[3,4]], calcule 2A.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2×1=2, 2×2=4, 2×3=6, 2×4=8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2A=[[2,4],[6,8]]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elementos, sem exceção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2A para A=[[1,2],[3,4]].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multiplicar por um escalar, confira: apliquei a TODOS os elementos da matriz?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[[2,4],[6,8]].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duas matrizes ENTRE SI é uma operação bem diferente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Multiplicação por escalar afeta todos os elementos da matriz igualmente.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