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e Divisão de Inteiros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de sinais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e divisão de números inteiros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dois números negativos dá um resultado negativo ou positivo?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iguais dão resultado positivo; sinais diferentes dão resultado negativo — na multiplicação e na divisão.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mais de dois fatores, aplica-se a regra dois a dois.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(-4)×(-3) = 12 (sinais iguais → positivo)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(-4)×3 = -12 (sinais diferentes → negativo)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negativos multiplicados NÃO ficam "mais negativos ainda" — o resultado é positivo.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(-2)×(-2)×(-2).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(-2)×(-2) = 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4×(-2) = -8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Ímpar de negativos → resultado negativo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iguais x diferentes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(-4)×(-3).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Aplique a regra de sinais dois fatores de cada vez, nunca todos de uma vez.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iguais (negativo × negativo) → positivo: (-4)×(-3)=12.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regra de sinais vale para multiplicação e divisão.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Conte quantos fatores negativos há: ímpar dá negativo, par dá positivo.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Expressões numéricas com números inteiros.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