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20 · MATEMÁTICA · AULA 310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Multiplicação de Matrizes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Linha por coluna, não elemento por elemento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Multiplicação de matrizes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A×B, multiplico cada elemento de A pelo elemento correspondente de B?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Matrizes e Determinantes · Aula 310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elemento 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pPr indent="0" marL="0">
              <a:lnSpc>
                <a:spcPct val="115000"/>
              </a:lnSpc>
              <a:buNone/>
            </a:pPr>
            <a:r>
              <a:rPr lang="en-US" sz="1584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ij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 A×B é a soma dos produtos da linha i de A pela coluna j de B.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3812" y="2368296"/>
            <a:ext cx="6481329" cy="389534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Matrizes e Determinantes · Aula 310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Colunas de A precisam ser iguais a linhas de B — e cada elemento do resultado soma vários produtos.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Verifique: colunas de A = linhas de B?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ij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soma dos produtos da linha i de A pela coluna j de B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Matrizes e Determinantes · Aula 310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Multiplicar elemento a elemento, como se fosse igual à soma de matrizes.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Matrizes e Determinantes · Aula 310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A=[[1,2],[3,4]], B=[[5,6],[7,8]].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pPr algn="ctr" indent="0" marL="0">
              <a:buNone/>
            </a:pPr>
            <a:r>
              <a:rPr lang="en-US" sz="1584" b="1" baseline="-4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11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=1×5+2×7=19; 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pPr algn="ctr" indent="0" marL="0">
              <a:buNone/>
            </a:pPr>
            <a:r>
              <a:rPr lang="en-US" sz="1584" b="1" baseline="-4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12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=1×6+2×8=22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A×B=[[19,22],[43,50]] (não [[5,12],[21,32]])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Matrizes e Determinantes · Aula 310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Regra linha por coluna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Matrizes e Determinantes · Aula 310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A=[[1,2],[3,4]] e B=[[5,6],[7,8]], calcule A×B pela regra linha por coluna.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multiplicar matrizes, confira: o número de colunas de A é igual ao de linhas de B?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Matrizes e Determinantes · Aula 310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[[19,22],[43,50]].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operação que reorganiza a matriz, sem alterar seus valores, é a transposta — próxima aula.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Multiplicação de matrizes soma produtos de linha por coluna, nunca elemento a elemento.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Matrizes e Determinantes · Aula 310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2026-09-18T00:19:50Z</dcterms:created>
  <dcterms:modified xsi:type="dcterms:W3CDTF">2026-09-18T00:19:50Z</dcterms:modified>
</cp:coreProperties>
</file>