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20 · MATEMÁTICA · AULA 311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Matriz Transposta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Troca linha por coluna — não é "inverter a ordem"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Matriz transposta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transpor uma matriz, basta escrever os elementos de trás para frente?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transposta 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o elemento 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ij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vira 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ji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linhas viram colunas.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1ª linha de A vira a 1ª coluna de 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e assim por diante — não é uma leitura reversa.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Cada elemento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ij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passa para a posição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ji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Ordem m×n vira n×m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transpor é "inverter a ordem" dos elementos, em vez de trocar linha por coluna.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A=[[1,2,3],[4,5,6]] (2×3).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=[[1,4],[2,5],[3,6]] (3×2)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é o mesmo que "inverter" a sequência dos elementos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Troca linha por coluna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transposta de A=[[1,2,3],[4,5,6]].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transpor, pense: a 1ª linha vira a 1ª coluna — não é ler a matriz de trás para frente.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=[[1,4],[2,5],[3,6]].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toda matriz tem uma "matriz oposta" na multiplicação — a inversa,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Transpor troca especificamente linha por coluna 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ij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vira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ji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2026-09-18T00:19:50Z</dcterms:created>
  <dcterms:modified xsi:type="dcterms:W3CDTF">2026-09-18T00:19:50Z</dcterms:modified>
</cp:coreProperties>
</file>