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Inversa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existe se det(A)≠0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inversa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matriz quadrada tem uma matriz inversa?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satisfaz A×A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=I, mas só existe se A for quadrada E det(A)≠0.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matriz com determinante zero é singular — não tem inversa, mesmo sendo quadrada.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det(A)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det(A)≠0,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=(1/det A)×[[d,-b],[-c,a]] (ordem 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qualquer matriz quadrada tem inversa, sem checar o determinante.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S=[[2,4],[1,2]] tem inversa?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det(S)=2×2-4×1=0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 é singular — NÃO tem inversa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det≠0 é obrigatório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inversa de A=[[1,2],[3,4]].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procurar a inversa de uma matriz, calcule o determinante — se for zero, ela não existe.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det(A)=-2; 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=(1/-2)[[4,-2],[-3,1]]=[[-2,1],[1.5,-0.5]].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a inversa de ordem 2, é preciso dominar o determinante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tem inversa a matriz quadrada com determinante diferente de zero.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