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MATEMÁTICA · AULA 313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Determinante de Matriz de Ordem 2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SUBTRAI o produto das diagonais, não soma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Determinante de matriz de ordem 2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determinante de A=[[1,2],[3,4]] é a11×a22+a12×a21=10?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det(A)=a11×a22-a12×a21 — produto da diagonal principal MENOS o da secundária.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diagonal secundária entra com sinal negativo na fórmula do determinante.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a diagonal principal (a11×a22)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Subtraia o produto da diagonal secundária (a12×a21)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os produtos das duas diagonais, em vez de subtrair.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A=[[1,2],[3,4]].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1×4-2×3=4-6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det(A)=-2 (não 10)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Subtrai, não soma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det(A) para A=[[1,2],[3,4]].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determinante de ordem 2, lembre: é sempre uma SUBTRAÇÃO entre os produtos das diagonais.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1×4-2×3=4-6=-2.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matrizes maiores, o cálculo do determinante fica mais elaborado — ordem 3,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det(A)=a11×a22-a12×a21 — sempre subtração, nunca soma.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2026-09-18T00:19:50Z</dcterms:created>
  <dcterms:modified xsi:type="dcterms:W3CDTF">2026-09-18T00:19:50Z</dcterms:modified>
</cp:coreProperties>
</file>