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314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Determinante de Matriz de Ordem 3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Sinais alternam: +, -, +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Determinante de matriz de ordem 3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expandir por cofatores, todos os termos entram com sinal positivo?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cofator 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ij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tem sinal (-1)^(i+j) — os sinais alternam, não são todos positivos.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do cofator depende da posição (i+j): par é positivo, ímpar é negativo.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o menor complementar de cada elemento da linha escolhida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Aplique o sinal (-1)^(i+j) a cada cofator antes de somar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padrão de sinais alternados na expansão por cofatores.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M=[[1,2,3],[0,1,4],[5,6,0]], expandindo pela 1ª linha.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1×(-24)+2×(20)+3×(-5)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det(M)=1 (com todos +, daria -79, errado)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Sinais alternados (-1)^(i+j)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sinal do cofator C12 (posição i=1, j=2)?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somar os cofatores, confira o sinal de cada um: (-1)^(i+j) — não assuma que são todos positivos.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Negativo: (-1)^(1+2)=(-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=-1.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Existe um atalho mais rápido, específico para ordem 3: a Regra de Sarrus,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sinal de cada cofator alterna conforme (-1)^(i+j) — nunca todos positivos.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314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