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Sarrus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funciona para ordem 3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Sarrus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usar a Regra de Sarrus numa matriz 4×4?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Sarrus é um atalho exclusivo para determinantes de ordem 3 — repete as duas primeiras colunas.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Somam-se os produtos das diagonais "descendo" e subtraem-se os das diagonais "subindo".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Repita as duas primeiras colunas à direita da matriz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as 3 diagonais descendo, subtraia as 3 diagonais subindo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aplicar Sarrus a matrizes de ordem diferente de 3.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M=[[1,2,3],[0,1,4],[5,6,0]].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Descendo: 0+40+0=40; Subindo: 15+24+0=39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det(M)=40-39=1 (mesmo resultado da Aula 314)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Exclusivo para ordem 3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Sarrus pode ser aplicada a uma matriz de ordem 4?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uma matriz de ordem diferente de 3, não tente aplicar Sarrus — use o Teorema de Laplace.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Sarrus é um atalho válido exclusivamente para matrizes de ordem 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qualquer fórmula, vale conhecer as propriedades gerais dos determinantes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Sarrus só vale para matrizes de ordem 3 — outras ordens exigem o Teorema de Laplace.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