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Determinantes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det(A+B)≠det(A)+det(B), em geral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dos determinantes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det(A+B) é igual a det(A)+det(B)?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det(A×B)=det(A)×det(B) é verdade, mas det(A+B)=det(A)+det(B) NÃO é, em geral.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propriedade multiplicativa do determinante não se estende para a soma.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det(A×B)=det(A)×det(B) — verdadeira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det(kA)=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×det(A) — verdadeira; det(A+B)=det(A)+det(B) — falsa em geral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determinante se comporta como uma soma simples em relação à adição de matrizes.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A=[[1,2],[3,4]], B=[[5,6],[7,8]] (det(A)=det(B)=-2).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det(A)+det(B)=-4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det(A+B)=-8 — diferente!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Multiplicativa sim, aditiva não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A=[[1,2],[3,4]] e B=[[5,6],[7,8]], calcule det(A+B) e compare com det(A)+det(B).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assuma que det(A+B)=det(A)+det(B) — teste sempre, essa propriedade falha na maioria dos casos.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det(A+B)=-8; det(A)+det(B)=-4 — são diferentes.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determinantes de qualquer ordem, o Teorema de Laplace generaliza tudo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det(A×B)=det(A)×det(B), mas det(A+B)≠det(A)+det(B) em geral.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