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Laplace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Expanda pela linha ou coluna com mais zeros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Laplace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uma matriz 4×4, faz diferença por qual linha expandir o determinante?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de Laplace vale para qualquer linha ou coluna — mas escolher a com mais zeros economiza cálculo.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3482" y="2368296"/>
            <a:ext cx="564198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zero na linha escolhida elimina um termo inteiro do cálculo.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Escolha a linha ou coluna com mais zeros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Expanda só os termos com coeficiente diferente de zero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Expandir por uma linha/coluna sem zeros, gerando trabalho desnecessário.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N=[[2,0,0,0],[1,3,5,2],[4,1,2,1],[3,2,1,4]].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1ª linha tem 3 zeros — só 1 termo sobra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det(N)=2×5=10, sem calcular os outros 3 termos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zeros = menos trabalho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Teorema de Laplace, por qual linha ou coluna é mais vantajoso expandir um determinante?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expandir um determinante, procure a linha ou coluna com mais zeros — vai economizar muito cálculo.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 linha ou coluna com mais zeros, pois cada zero elimina um termo do cálculo.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matrizes e determinantes dominados, o módulo está completo — as próximas aulas do currículo seguem para outro tema.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resultado é o mesmo em qualquer linha/coluna — mas a com mais zeros dá muito menos trabalho.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