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MATEMÁTICA · AULA 318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Lineares e Representação Matricial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Variável ausente = coeficiente 0, nunca coluna a menos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lineares e representação matricial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sistema {x+2z=4, y-z=1, x+y=3}, a 1ª equação não tem y — isso significa que a matriz tem menos colunas nessa linha?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sistema linear vira AX=B: A é a matriz de coeficientes, X o vetor de incógnitas, B o vetor de constantes.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linha da matriz precisa ter o mesmo número de colunas — uma por incógnita do sistema.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linha por equação, uma coluna por incógnita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Variável ausente numa equação = coeficiente 0 naquela posição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coeficiente 0 para uma variável ausente, desalinhando as colunas da matriz.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{x+2z=4, y-z=1, x+y=3}.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A=[[1,0,2],[0,1,-1],[1,1,0]]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B=[4,1,3]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0, não coluna a menos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a matriz de coeficientes do sistema {x+2z=4, y-z=1, x+y=3}.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montar a matriz de coeficientes, confira: todas as linhas têm o mesmo número de colunas?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[[1,0,2],[0,1,-1],[1,1,0]].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matriz montada, a próxima aula classifica os tipos de solução que um sistema pode ter.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Variável ausente vira coeficiente 0 — todas as linhas têm o mesmo número de colunas.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Sistemas Lineares · Aula 318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2026-09-18T00:27:39Z</dcterms:created>
  <dcterms:modified xsi:type="dcterms:W3CDTF">2026-09-18T00:27:39Z</dcterms:modified>
</cp:coreProperties>
</file>