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21 · MATEMÁTICA · AULA 319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 dos Sistemas Lineares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Mesmo número de equações e incógnitas não garante solução única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 dos sistemas lineares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sistema com 2 equações e 2 incógnitas sempre tem exatamente uma solução?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319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SPD (uma solução), SPI (infinitas soluções) ou SI (nenhuma solução) — depende das equações, não só da contagem.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equações podem ser concorrentes, coincidentes ou paralelas — cada caso muda tudo.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SPD: solução única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SPI: infinitas soluções; SI: nenhuma solução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319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"mesmo número de equações e incógnitas" garante solução única.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{x+y=5,x-y=1}, {x+y=5,2x+2y=10}, {x+y=5,x+y=1}.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1º é SPD (x=3,y=2)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2º é SPI (equação dobrada); 3º é SI (contraditório)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319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tipos possíveis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319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o sistema {x+y=5, x-y=1}.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assumir solução única, verifique se as equações não são paralelas ou coincidentes.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319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SPD (compatível determinado) — solução única x=3, y=2.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próximas aulas mostram como resolver e reconhecer cada um desses três tipos, um de cada vez.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sistema pode ser SPD, SPI ou SI, mesmo com igual número de equações e incógnitas.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319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2026-09-18T00:27:39Z</dcterms:created>
  <dcterms:modified xsi:type="dcterms:W3CDTF">2026-09-18T00:27:39Z</dcterms:modified>
</cp:coreProperties>
</file>