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com Inteiros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dentro ou fora dos parênteses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numéricas com números inteiros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(-2)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-2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são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parênteses decide se o sinal negativo é elevado junto com o número ou só depois.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 par ou ímpar decide o sinal do resultado, quando o sinal está dentro do parênteses.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Expoente par com sinal dentro do parênteses: resultado positivo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Expoente ímpar com sinal dentro do parênteses: resultado negativo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(-2)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 (sinal dentro, elevado junto), mas -2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=-4 (sinal fora, aplicado só depois) — não são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[(-4)+6]×(-2)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-4+6 =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(-2)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2×4 = 8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está o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(-2)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-2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Os resultados são iguais? Explique a diferença.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elevar um número negativo, confira se o sinal está dentro do parênteses.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(-2)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=(-2)×(-2)=4 (positivo, pois o sinal está dentro dos parênteses, elevado junto com o número). -2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=-(2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)=-4 (negativo, pois o sinal fica fora, aplicado só depois de elevar 2 ao quadrado). Os resultados são diferentes.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do sinal em relação ao parênteses muda completamente o resultado.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confira: o sinal está dentro ou fora do parênteses?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Múltiplos e divisores.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