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21 · MATEMÁTICA · AULA 320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Compatíveis Determinados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Multiplique a equação INTEIRA, nunca só um termo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compatíveis determinados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eliminar y em {2x+3y=5, x-y=1}, multiplicar a 2ª equação por 3 dá "x-3y=3"?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método da adição, a equação INTEIRA é multiplicada pelo fator — nunca só o termo a eliminar.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só parte da equação destrói sua equivalência com a original.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a equação TODA pelo fator necessário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Some ou subtraia para eliminar a variável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só o termo da variável a eliminar, esquecendo o resto da equação.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{2x+3y=5, x-y=1}.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3×(x-y=1) → 3x-3y=3 (equação inteira)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Somando: 5x=8, x=8/5, y=3/5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inteira, sem exceção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eliminar y em {2x+3y=5, x-y=1}, por qual fator multiplicar a 2ª equação?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multiplicar uma equação por um fator, confira: apliquei a TODOS os termos, incluindo a constante?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3, obtendo 3x-3y=3 (a equação INTEIRA multiplicada).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eliminação faz as variáveis desaparecerem por completo, é preciso interpretar o resultado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sempre a equação inteira pelo fator de eliminação.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2026-09-18T00:27:39Z</dcterms:created>
  <dcterms:modified xsi:type="dcterms:W3CDTF">2026-09-18T00:27:39Z</dcterms:modified>
</cp:coreProperties>
</file>