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21 · MATEMÁTICA · AULA 321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Compatíveis Indeterminados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"0=0" significa infinitas soluções, não nenhuma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compatíveis indeterminados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eliminar as variáveis de {x+y=5, 2x+2y=10} e chegar em "0=0", isso significa que não há solução?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"0=0" é uma identidade verdadeira — sinal de que uma equação era redundante, com infinitas soluções.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uma equação é múltipla da outra, ela não acrescenta informação nova — sobra um grau de liberdade.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a eliminação resulta em 0=0, o sistema é SPI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solução geral se escreve com um parâmetro livre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Interpretar "0=0" como se fosse uma contradição (sistema sem solução).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{x+y=5, 2x+2y=10}.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2ª equação é a 1ª ×2 → eliminação dá 0=0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Solução geral: x=t, y=5-t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0=0 é verdadeiro, não contraditório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eliminar as variáveis do sistema {x+y=5, 2x+2y=10}, chega-se em 0=0. O que isso significa?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chegar em "0=0", não conclua "sem solução" — é o oposto: infinitas soluções.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o sistema é compatível indeterminado (SPI) — tem infinitas soluções, pois uma equação é múltipla da outra.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resultado bem diferente — uma afirmação FALSA — leva a outra conclusão: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"0=0" indica sistema indeterminado (SPI), com infinitas soluções.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2026-09-18T00:27:39Z</dcterms:created>
  <dcterms:modified xsi:type="dcterms:W3CDTF">2026-09-18T00:27:39Z</dcterms:modified>
</cp:coreProperties>
</file>