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Incompatíveis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"0=4" é bem diferente de "0=0"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incompatíveis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eliminar as variáveis de {x+y=5, x+y=1} e chegar em "0=4", isso é o mesmo tipo de resultado que "0=0"?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"0=4" (ou qualquer afirmação falsa) indica que o sistema é incompatível — nenhuma solução.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afirmação falsa na eliminação revela que as equações são contraditórias entre si.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0=0 (verdadeiro) → SPI, infinitas soluções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0=número≠0 (falso) → SI, nenhuma solução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qualquer resultado "sem variáveis" da mesma forma, sem checar se é verdadeiro ou falso.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{x+y=5, x+y=1}.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Subtraindo: 0=4 (falso)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 incompatível — nenhuma solução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Verdadeiro vs. falso muda tudo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eliminar as variáveis de {x+y=5, x+y=1}, chega-se em 0=4. O que isso significa?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eliminar as variáveis, sempre confira: a afirmação restante é verdadeira (0=0) ou falsa (0=algo≠0)?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o sistema é incompatível (SI) — não tem nenhuma solução, pois a afirmação restante é falsa.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sistemas maiores (3 incógnitas ou mais), existe um processo sistemático de eliminação: o escalonamento,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"0=0" é SPI; "0=número≠0" é SI — resultados opostos.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