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Escalonamento de Sistemas Lineares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Iguale os coeficientes ANTES de eliminar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Escalonamento de sistemas lineares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eliminar x entre x+y+z=6 e 2x-y+z=3, basta subtrair as duas equações diretamente?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Escalonar reduz o sistema a uma forma triangular, eliminando variáveis progressivamente.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Coeficientes diferentes exigem multiplicar uma equação antes de subtrair, senão a variável não some.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uma equação para igualar o coeficiente da variável a eliminar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Subtraia (ou some) para eliminá-la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Subtrair equações direto sem igualar os coeficientes da variável a eliminar antes.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E1: x+y+z=6, E2: 2x-y+z=3.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E2-2E1 (não E2-E1) elimina x corretamente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-3y-z=-9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Igualar coeficientes antes de eliminar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eliminar x entre E1: x+y+z=6 e E2: 2x-y+z=3, qual operação fazer?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eliminar uma variável entre duas equações, confira: os coeficientes dela já estão iguais?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E2-2×E1, para igualar o coeficiente de x antes de subtrair.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sistemas 2×2, existe uma fórmula direta usando determinantes: a Regra de Cramer,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Iguale os coeficientes da variável a eliminar antes de somar ou subtrair as equações.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