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MATEMÁTICA · AULA 324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Cramer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funciona se det(A)≠0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Cramer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usar a Regra de Cramer no sistema {x+y=5, 2x+2y=10}?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=det(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)/det(A) — a Regra de Cramer exige det(A) diferente de zero.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det(A)=0, a divisão da fórmula de Cramer fica indefinida — a regra simplesmente não se aplica.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det(A) primeiro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det(A)≠0: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=det(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)/det(A), trocando a coluna i pelos termos independentes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Cramer sem verificar antes se det(A) é diferente de zero.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{2x+3y=5, x-y=1}, det(A)=-5.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x=det([[5,3],[1,-1]])/(-5)=8/5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y=det([[2,5],[1,1]])/(-5)=3/5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det(A)≠0 é obrigatório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{2x+3y=5, x-y=1}, calcule det(A).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Cramer, calcule det(A) — se for zero, a regra não serve para esse sistema.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det(A)=2×(-1)-3×1=-2-3=-5.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2×2 também têm uma leitura visual poderosa: a interpretação geométrica,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Cramer exige det(A)≠0 — se for zero, é preciso outro método.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2026-09-18T00:27:39Z</dcterms:created>
  <dcterms:modified xsi:type="dcterms:W3CDTF">2026-09-18T00:27:39Z</dcterms:modified>
</cp:coreProperties>
</file>