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MATEMÁTICA · AULA 325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Geométrica de Sistemas Lineares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coeficiente angular não decide sozinho: paralelas ou coincidentes?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geométrica de sistemas lineares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retas de dois sistemas diferentes têm o mesmo coeficiente angular. Isso significa que os sistemas são do mesmo tipo?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SPD = retas concorrentes; SPI = retas coincidentes; SI = retas paralelas distintas.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3748" y="2368296"/>
            <a:ext cx="892145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termo independente é quem diferencia retas paralelas distintas de retas coincidentes.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Coeficientes angulares diferentes → concorrentes (SPD)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Mesmo coeficiente angular: compare o termo independente (igual=coincidentes/SPI, diferente=paralelas/SI)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só o coeficiente angular das retas, ignorando o termo independente.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y=-x+5 e y=-x+1 (mesmo coeficiente angular).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Termos independentes diferentes (5 e 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Retas paralelas distintas — sistema SI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 independente decide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interpretação geométrica de um sistema SPD (2×2)?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 duas retas com o mesmo coeficiente angular, sempre compare também o termo independente.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retas concorrentes, que se cruzam num único ponto.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sistemas lineares dominados, o módulo está completo — as próximas aulas do currículo seguem para outro tema.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Mesmo coeficiente angular: o termo independente decide entre SI e SPI.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2026-09-18T00:27:39Z</dcterms:created>
  <dcterms:modified xsi:type="dcterms:W3CDTF">2026-09-18T00:27:39Z</dcterms:modified>
</cp:coreProperties>
</file>