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326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Conceitos Primitivos: Ponto, Reta e Plano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têm definição formal — são a base de tudo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Conceitos primitivos: ponto, reta e plano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Dá pra definir "ponto" com palavras mais simples, como se define um triângulo?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Ponto, reta e plano são conceitos PRIMITIVOS — aceitos sem definição formal.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Esses três conceitos servem de base para definir tudo o resto da geometria.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Ponto: letra maiúscula (A)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Reta: letra minúscula (r); Plano: letra grega (α)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todo conceito matemático pode ser definido a partir de outros mais simples.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dois pontos distintos, quantas retas passam?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Só uma — postulado básico da geometria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definição, é um fato aceito sem prova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Conceitos sem definição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caracteriza um conceito primitivo em geometria?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alguém tentar "definir" ponto, repare: a definição sempre usa um sinônimo, nunca explica de fato.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um conceito aceito sem definição formal, usado como base para definir os demais.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partir desses conceitos, definimos objetos mais elaborados: segmentos e semirretas.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Ponto, reta e plano não têm definição formal — são a base de tudo.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2026-09-18T07:17:27Z</dcterms:created>
  <dcterms:modified xsi:type="dcterms:W3CDTF">2026-09-18T07:17:27Z</dcterms:modified>
</cp:coreProperties>
</file>