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Segmentos e Semirretas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"AB" muda de significado conforme a notação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Segmentos e semirretas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"AB" sempre significa a mesma coisa, não importa como está escrito?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AB é infinita nas duas direções; segmento AB tem comprimento finito; semirreta AB começa em A e segue infinita.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específica (barra, seta) indica qual dos três objetos está sendo representado.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Segmento: início e fim (finito)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Semirreta: um início, sem fim (a ordem das letras importa)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reta, segmento e semirreta como o mesmo objeto só porque envolvem os mesmos pontos.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Semirreta AB é o mesmo que semirreta BA?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apontam em direções opostas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 começa em A; BA começa em B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decide o objeto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reta AB e segmento AB?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desenhar "AB", confira: é reta, segmento ou semirreta? Cada um se desenha diferente.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é infinita nas duas direções; o segmento tem comprimento finito, limitado pelos pontos A e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segmentos definidos, a próxima aula mede a abertura entre duas semirretas: o ângulo.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notação (reta, segmento, semirreta) determina qual objeto está sendo descrito.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2026-09-18T07:17:27Z</dcterms:created>
  <dcterms:modified xsi:type="dcterms:W3CDTF">2026-09-18T07:17:27Z</dcterms:modified>
</cp:coreProperties>
</file>