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Ângulos e suas Classificações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Meça — não confie só na aparência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Ângulos e suas classificações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classificar um ângulo só de olho, sem medir?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Agudo (&lt;90°), reto (=90°), obtuso (90°-180°), raso (180°) — a classificação exige medição.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Ângulos próximos de um valor "redondo" são fáceis de classificar errado sem instrumento.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Meça com transferidor (ou GeoGebra)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Compare com os limites: 90°, 180°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Confiar só na aparência visual, especialmente perto de 90° ou 180°.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ângulo de 88° parece reto. É reto?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é agudo (menor que 90°)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a medição garante a classificação certa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Medir, não só observar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um ângulo de 45°.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Perto de 90° ou 180°, sempre meça — a aparência visual engana facilmente.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Agudo (menor que 90°).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ângulos podem se relacionar de formas específicas — complementares e suplementares,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Classificar um ângulo exige medir, não só observar sua aparência.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2026-09-18T07:17:27Z</dcterms:created>
  <dcterms:modified xsi:type="dcterms:W3CDTF">2026-09-18T07:17:27Z</dcterms:modified>
</cp:coreProperties>
</file>