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Ângulos Complementares e Suplementares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90° ou 180°? Não troque os dois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Ângulos complementares e suplementares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complemento de 60° é 120°?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Complementares somam 90°; suplementares somam 180° — são referências diferentes.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nomes parecidos facilitam trocar qual valor de referência usar.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Complemento de x = 90°-x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Suplemento de x = 180°-x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180° (suplemento) no lugar de 90° (complemento), ou vice-versa.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Complemento e suplemento de 60°.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Complemento: 90°-60°=30°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Suplemento: 180°-60°=120°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90° vs. 180°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complemento de 60°.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"Complemento" tem menos letras E usa o menor valor (90°) — associe os dois para não confundir.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90°-60°=30°.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duas retas paralelas são cortadas por uma transversal, esses conceitos reaparecem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Complemento usa 90°; suplemento usa 180° — nunca troque os dois.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