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Múltiplos e Divisores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relação, dois ângulos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Múltiplos e divisores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é múltiplo de 5, ou 20 é divisor de 5? Qual frase faz sentido?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número é múltiplo de outro, o segundo é automaticamente divisor do primeiro.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 é o resultado de multiplicar; divisor é quem divide exatamente.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Múltiplos de 6: 6, 12, 18, 24, 30...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Divisores de 24: 1, 2, 3, 4, 6, 8, 12, 24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 e divisor não são sinônimos — são a mesma relação vista de ângulos diferentes, e a ordem importa.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é múltiplo de 5, e 5 é divisor de 20.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5×4 = 20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20÷5 = 4, resto 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frases descrevem a mesma relação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 x divisor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os cinco primeiros múltiplos de 6 (sem contar o zero).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é múltiplo de b, então b é divisor de a — nunca o contrário.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6, 12, 18, 24, 30.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número tem pelo menos dois divisores garantidos: 1 e ele mesmo.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Múltiplo de b: resultado de multiplicar b. Divisor de a: quem divide a exatamente.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Critérios de divisibilidade.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