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22 · MATEMÁTICA · AULA 330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Retas Paralelas e Perpendiculares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"Não se cruzar no desenho" não é a definição de paralelismo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Retas paralelas e perpendiculares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retas que não se cruzam dentro do papel são necessariamente paralelas?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Paralelas têm o MESMO coeficiente angular; perpendiculares se cruzam formando 90°.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Retas com inclinações levemente diferentes se cruzam em algum ponto, só que talvez fora do papel.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Compare os coeficientes angulares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Iguais → paralelas; produto = -1 → perpendiculares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"não se cruzar no desenho" (limitação do papel) com paralelismo matemático de verdade.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y=2x+1 e y=2x-3.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Mesmo coeficiente angular (2)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São paralelas — nunca se cruzam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Coeficiente angular decide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retas y=2x+1 e y=2x-3 são paralelas? Por quê?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confie no desenho — compare os coeficientes angulares para confirmar paralelismo.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 — têm o mesmo coeficiente angular (2).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uma transversal corta duas paralelas, surgem relações específicas entre os ângulos —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Só o coeficiente angular idêntico garante paralelismo verdadeiro.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2026-09-18T07:17:28Z</dcterms:created>
  <dcterms:modified xsi:type="dcterms:W3CDTF">2026-09-18T07:17:28Z</dcterms:modified>
</cp:coreProperties>
</file>