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Cortadas por Transversal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Correspondentes são iguais; colaterais são suplementares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cortadas por transversal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ângulo formado é 70°, o colateral interno a ele também é 70°?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Correspondentes e alternos são IGUAIS; colaterais são SUPLEMENTARES (somam 180°).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7688" y="2368296"/>
            <a:ext cx="529357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nomes parecidos e a proximidade na figura facilitam a troca dos dois conceitos.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Correspondentes/alternos: iguais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Colaterais: somam 180°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ângulos correspondentes (iguais) com colaterais internos (suplementares).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de 70°, colateral interno correspondente.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180°-70°=110°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70° — colateral é suplementar, não igual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Iguais vs. suplementares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paralelas cortadas por transversal formam um ângulo de 70°. Qual a medida do ângulo correspondente a ele?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igualar dois ângulos formados pela transversal, confira: eles são correspondentes/alternos ou colaterais?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70° — ângulos correspondentes são iguais.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ângulos e retas dominados, a próxima aula parte para as figuras fechadas: os polígonos.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Colaterais somam 180°; correspondentes e alternos são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