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Polígonos e Classificação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 não exige lados iguais — isso é só do regular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Polígonos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figura de 5 lados diferentes entre si ainda é um polígono?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Polígono é qualquer figura plana fechada de lados retos; regular exige lados E ângulos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"Regular" é um requisito ADICIONAL, não a definição básica de polígono.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Classifique pelo número de lados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lados E ângulos para saber se é regular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"polígono" já implica lados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Pentágono com lados todos diferentes.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polígono válido (5 lados)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regular — falta lados e ângulos iguais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é um caso à parte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figura fechada de 5 lados diferentes é um polígono válido?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uma figura de "irregular" como se não fosse polígono, lembre: polígono não exige lados iguais.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— polígono não exige lados iguais, só ser uma figura plana fechada de segmentos de 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polígono tem uma soma fixa de ângulos internos, que depende só do número de lados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Polígono não exige lados iguais — essa exigência é exclusiva do regular.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