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22 · MATEMÁTICA · AULA 333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Soma dos Ângulos Internos de Polígonos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(n-2)×180° — nunca esqueça o "menos 2"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Soma dos ângulos internos de polígonos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soma dos ângulos internos de um pentágono é 5×180°=900°?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333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S=(n-2)×180° — o polígono se divide em (n-2) triângulos a partir de um vértice.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333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triângulo formado contribui 180° — por isso a fórmula conta triângulos, não lados.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Calcule n-2 primeiro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Multiplique por 180°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333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Aplicar n×180° diretamente, esquecendo o "-2".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333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Pentágono (n=5).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(5-2)×180°=3×180°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=540° (não 900°)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333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Conta triângulos, não lados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333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a soma dos ângulos internos de um pentágono (5 lados).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multiplicar por 180°, confira: já subtraí 2 de n?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333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(5-2)×180°=540°.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Outra contagem importante num polígono é o número de diagonais — próxima aula.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S=(n-2)×180° — nunca esqueça de subtrair 2 antes de multiplicar.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333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2026-09-18T07:17:28Z</dcterms:created>
  <dcterms:modified xsi:type="dcterms:W3CDTF">2026-09-18T07:17:28Z</dcterms:modified>
</cp:coreProperties>
</file>