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Diagonais de Polígonos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n(n-3)/2 — a divisão por 2 evita contar duas vezes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Diagonais de polígonos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de diagonais de um hexágono é 6×(6-3)=18?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d=n(n-3)/2 — cada diagonal é contada duas vezes (uma de cada extremidade), por isso se divide por 2.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n(n-3) conta diagonais a partir de cada vértice — mas cada uma tem duas extremidades.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n(n-3)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por 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a divisão por 2, contando cada diagonal duas vezes.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Hexágono (n=6).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6×(6-3)/2=18/2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=9 diagonais (não 18)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por 2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número de diagonais de um hexágono (6 lados).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 n(n-3), sempre confira: já dividi por 2?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6×(6-3)/2=9.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polígonos gerais dominados, as próximas aulas se concentram no polígono mais simples: o triângulo.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d=n(n-3)/2 — a divisão por 2 nunca pode faltar.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