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Triângulos: Classificação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Lados E ângulos — dois nomes ao mesmo tempo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Triângulos: classificação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triângulo pode ser "isósceles" OU "retângulo", mas não os dois ao mesmo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por lados (equilátero/isósceles/escaleno) e por ângulos (acutângulo/retângulo/obtusângulo) são independentes.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triângulo recebe um nome de CADA critério, aplicados simultaneamente.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Classifique pelos lados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Classifique pelos ângulos — os dois valem ao mesmo tempo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as duas classificações são excludentes, escolhendo só uma.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retângulo com dois lados iguais.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Retângulo (tem ângulo de 90°)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isósceles (dois lados iguais) — "retângulo isósceles"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critérios, não um só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um triângulo de lados 5,5,5 quanto aos lados.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classificar um triângulo, dê sempre dois nomes: um pelos lados, outro pelos ângulos.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Equilátero (os três lados são iguais).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propriedade vale para TODO triângulo, sem exceção: a soma dos ângulos internos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Classificação por lados e por ângulos se aplicam juntas, não são excludentes.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