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Ângulos Internos do Triângulo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180°, não importa o formato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ângulos internos do triângulo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triângulo bem fino tem soma dos ângulos internos diferente de um equilátero?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soma dos ângulos internos de QUALQUER triângulo é sempre 180°.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distribuição entre os três ângulos muda — o total é sempre constante.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os dois ângulos conhecidos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Subtraia de 180° para achar o terceiro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formato ou tamanho do triângulo muda a soma dos ângulos internos.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com ângulos 50° e 60°.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180°-50°-60°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Terceiro ângulo = 70°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180° é universal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triângulo tem ângulos de 50° e 60°. Qual o terceiro ângulo?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importa o formato do triângulo — a soma dos ângulos internos é sempre 180°.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180°-50°-60°=70°.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todo triângulo existem pontos especiais definidos por suas retas notáveis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soma dos ângulos internos de qualquer triângulo é sempre 180°.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