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22 · MATEMÁTICA · AULA 337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Notáveis do Triângulo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coincidem no triângulo equilátero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Pontos notáveis do triângulo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Baricentro, incentro, circuncentro e ortocentro são sempre o mesmo ponto?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quatro pontos notáveis só coincidem no caso particular do triângulo equilátero.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88941" y="2368296"/>
            <a:ext cx="521106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ponto vem de retas notáveis diferentes (medianas, bissetrizes, mediatrizes, alturas).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Baricentro: medianas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Incentro: bissetrizes; Circuncentro: mediatrizes; Ortocentro: alturas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os quatro pontos notáveis coincidem sempre, em qualquer triângulo.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Triângulo escaleno, baricentro e incentro.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Construídos por retas diferentes (medianas vs. bissetrizes)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Ficam em posições diferentes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pontos, retas diferentes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é o baricentro de um triângulo?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supor que dois pontos notáveis coincidem, confira: o triângulo é mesmo equilátero?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de encontro das três medianas (centro de massa do triângulo).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dois triângulos formalmente, existe o conceito de congruência —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quatro pontos notáveis só coincidem no triângulo equilátero.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Plana · Aula 337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2026-09-18T07:17:28Z</dcterms:created>
  <dcterms:modified xsi:type="dcterms:W3CDTF">2026-09-18T07:17:28Z</dcterms:modified>
</cp:coreProperties>
</file>