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Congruência de Triângulos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área não garante congruência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Congruência de triângulos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triângulos com a mesma área são sempre congruentes?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Congruência exige TODOS os lados e ângulos correspondentes iguais — casos LAL, ALA, LLL, LAAo.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Triângulos bem diferentes em formato podem ter exatamente a mesma área.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lados E ângulos correspondentes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qual caso (LAL, ALA, LLL, LAAo) se aplica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"mesma área" garante congruência.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triângulos, mesma área, formatos diferentes.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igual não significa lados/ângulos iguais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são congruentes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não é o critério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dizer que dois triângulos são congruentes?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conclua congruência só pela área — verifique lados e ângulos correspondentes.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todos os seus lados e ângulos correspondentes são iguais.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forma é igual mas o tamanho pode variar, o conceito é outro: semelhança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Congruência exige todos os lados e ângulos correspondentes iguais, não só a mesma área.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