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Semelhança de Triângulos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forma, tamanhos podem ser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Semelhança de triângulos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triângulos semelhantes são sempre congruentes também?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Semelhança exige ângulos iguais e lados proporcionais — não exige o mesmo tamanho.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razão de semelhança pode ser diferente de 1 — aí a forma é igual, mas o tamanho não.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Compare os ângulos correspondentes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a razão entre lados correspondentes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semelhança (mesma forma) com congruência (mesma forma E tamanho).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Triângulos de lados 3,4,5 e 6,8,10.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Razão de semelhança = 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forma, tamanhos diferentes — semelhantes, não congruentes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Razão ≠1 não é congruência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razão de semelhança entre um triângulo de lados 3,4,5 e outro de lados 6,8,10?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a razão entre os lados correspondentes — se for diferente de 1, são semelhantes, não congruentes.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(cada lado do segundo é o dobro do correspondente no primeiro).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semelhança de triângulos é a base de um teorema clássico sobre proporções: Tales,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Semelhantes têm a mesma forma; só são congruentes se a razão de semelhança for 1.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