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33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Critérios de Divisibilidade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Atalhos sem fazer a divisão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Critérios de divisibilidade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 saber se 4.128 é divisível por 2, é preciso fazer a divisão completa?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Critérios de divisibilidade respondem à pergunta olhando só para alguns algarismos, sem dividir.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critério observa uma parte específica do número.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 2, 5, 10: olha só o último algarismo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 3, 9: soma todos os algarismos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preciso dividir um número inteiro para saber se ele é divisível — existem atalhos rápidos.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2.451 é divisível por 3?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2+4+5+1 = 12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 é divisível por 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Logo, 2.451 também é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Atalhos por critério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4.128 é divisível por 2? Por 5? Justifique usando o último algarismo.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critérios quando o divisor não for primo (ex.: 6 = 2×3).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Divisível por 2: sim (último algarismo 8, par). Divisível por 5: não (último algarismo não é 0 nem 5).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Divisibilidade por 6 combina dois critérios ao mesmo tempo: por 2 E por 3.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critério de divisibilidade nunca exige a divisão completa.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Números primos e números compostos.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