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340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de Tales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Mantenha a correspondência na mesma ordem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de Tales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os segmentos 2,3 correspondem a x,9, a proporção é 2/3=9/x?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Retas paralelas cortadas por transversais geram segmentos proporcionais — na MESMA ordem de correspondência.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segmento de uma transversal corresponde à mesma posição relativa na outra.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Identifique os segmentos correspondentes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Monte a proporção mantendo a mesma ordem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Inverter a correspondência dos segmentos entre as duas transversais.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Segmentos 2,3 e x,9.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2/3=x/9 (ordem correta)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x=2×9/3=6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ordem, sempre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transversal, segmentos medem 2 e 3. Na outra, os correspondentes são x e 9. Monte a proporção correta.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montar a proporção de Tales, confira: os segmentos correspondentes estão na mesma ordem dos dois lados?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2/3=x/9.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caso particular de semelhança envolvendo triângulos retângulos é o Teorema de Pitágoras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Monte a proporção de Tales sempre na mesma ordem de correspondência.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