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Pitágoras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hipotenusa é sempre o maior lado, sozinha na equação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Pitágoras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triângulo 3,4,5, dá pra escrever 3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=4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=c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c SEMPRE a hipotenusa (o maior lado, oposto ao ângulo reto).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5252" y="2368296"/>
            <a:ext cx="507844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dos quadrados dos catetos é que iguala o quadrado da hipotenusa — nunca outra combinação.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a hipotenusa (o maior lado)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c sozinho no lado direito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fórmula sem identificar primeiro qual lado é a hipotenusa.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3,4,5.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=9+16=25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=5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5 é a hipotenusa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 hipotenusa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que 3,4,5 satisfaz o Teorema de Pitágoras.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Pitágoras, identifique qual lado é a hipotenusa — ela nunca se soma a outro lado.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=9+16=25=5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verificado, com 5 como hipotenusa.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do triângulo retângulo, outras relações métricas envolvem a altura relativa à hipotenusa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hipotenusa é sempre o maior lado, isolada do lado direito da equação.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