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22 · MATEMÁTICA · AULA 342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Relações Métricas no Triângulo Retângulo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Nada de média simples — use as fórmulas certas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Relações métricas no triângulo retângulo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altura relativa à hipotenusa é a média dos catetos, (3+4)/2=3,5?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=m×n (projeções); cateto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=hipotenusa×projeção correspondente.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relações vêm da semelhança de triângulos formada pela altura relativa à hipotenusa.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h=(cateto1×cateto2)/hipotenusa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m=cateto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/hipotenusa (projeção)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uma média simples no lugar das relações métricas corretas.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Catetos 3 e 4, hipotenusa 5.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h=(3×4)/5=2,4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3,5 (média simples errada)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Fórmulas específicas, não média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a altura relativa à hipotenusa de um triângulo retângulo de catetos 3 e 4 (hipotenusa 5).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use média simples para a altura relativa à hipotenusa — aplique h=(cateto1×cateto2)/hipotenusa.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h=(3×4)/5=2,4.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Saindo do triângulo, a próxima aula generaliza para figuras de 4 lados: os quadriláteros.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Use as relações métricas corretas — nunca uma média simples dos catetos.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2026-09-18T07:17:28Z</dcterms:created>
  <dcterms:modified xsi:type="dcterms:W3CDTF">2026-09-18T07:17:28Z</dcterms:modified>
</cp:coreProperties>
</file>