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343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Quadriláteros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dos ângulos internos sempre 360°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Quadriláteros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quadrilátero bem torto pode ter soma dos ângulos internos diferente de 360°?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quadrilátero convexo tem soma dos ângulos internos igual a 360°, (4-2)×180°.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(n-2)×180° vale para qualquer quadrilátero convexo, irregular incluído.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Aplique (n-2)×180° com n=4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Resultado sempre 360°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só quadriláteros "regulares" têm soma 360°.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Quadrilátero irregular, três ângulos conhecidos: 80°,95°,110°.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360°-80°-95°-110°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Quarto ângulo = 75°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360° vale para todos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soma dos ângulos internos de um quadrilátero usando a fórmula (n-2)×180°.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importa o formato do quadrilátero — a soma dos ângulos internos é sempre 360°.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(4-2)×180°=360°.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os quadriláteros, um grupo especial tem lados opostos paralelos: os paralelogramos,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Todo quadrilátero convexo tem soma dos ângulos internos igual a 360°.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