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Diagonais iguais é só do retângulo, não de todo paralelogramo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diagonais de um paralelogramo qualquer têm sempre o mesmo comprimento?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paralelogramo tem lados opostos iguais, ângulos opostos iguais, diagonais que se cortam ao meio — mas nem sempre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Diagonais de mesmo comprimento é exclusividade de um caso particular: o retângulo.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Lados opostos: paralelos e iguais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Diagonais: se cortam ao meio (não necessariamente iguais)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uma propriedade do retângulo (diagonais iguais) para todo paralelogramo.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Paralelogramo "torto" (não retângulo).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Diagonais se cortam ao meio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têm comprimentos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Diagonais iguais é exceção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as propriedades gerais válidas para TODO paralelogramo?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afirmar que as diagonais de um paralelogramo são iguais, confira: é um retângulo?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Lados opostos paralelos e iguais, ângulos opostos iguais, diagonais que se cortam ao meio.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Alguns paralelogramos têm propriedades extras: retângulo, losango e o caso que é ambos, o quadrado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Diagonais iguais é propriedade exclusiva do retângulo, não de todo paralelogramo.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