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22 · MATEMÁTICA · AULA 345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Retângulo, Losango e Quadrado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quadrado é retângulo E losango ao mesmo tempo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Retângulo, losango e quadrado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quadrado é um caso especial de retângulo, ou de losango?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345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Quadrado tem ângulos retos (como retângulo) E lados iguais (como losango) — as duas coisas juntas.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345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quadrado é a interseção das duas categorias, não uma escolha entre elas.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Retângulo: ângulos todos retos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Losango: lados todos iguais; quadrado: as duas coisas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345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o quadrado pertence a só uma dessas categorias.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345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Losango com um ângulo de 90°.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Já tem lados iguais (losango)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 ângulo reto, vira um quadrado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345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Interseção, não escolha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345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caracteriza um retângulo?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Nunca escolha entre "quadrado é retângulo" ou "quadrado é losango" — é as duas coisas ao mesmo tempo.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345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Paralelogramo com todos os ângulos retos (90°).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Outro quadrilátero com só um par de lados paralelos merece atenção especial: o trapézio, próxima aula.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 quadrado é retângulo E losango simultaneamente.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345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2026-09-18T07:17:28Z</dcterms:created>
  <dcterms:modified xsi:type="dcterms:W3CDTF">2026-09-18T07:17:28Z</dcterms:modified>
</cp:coreProperties>
</file>