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346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Trapézios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isósceles, só as PERNAS são iguais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Trapézios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trapézio isósceles, todos os quatro lados são iguais?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Trapézio tem só um par de lados paralelos (bases); no isósceles, as pernas (não paralelos) são iguais.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bases continuam com tamanhos diferentes — senão a figura vira um paralelogramo.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Bases: paralelas, tamanhos diferentes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Pernas (isósceles): iguais entre si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"isósceles" significa todos os lados iguais, como um quadrado.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Trapézio isósceles, bases 4 e 8, pernas 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Pernas iguais (5 e 5)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Bases diferentes (4 e 8)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as pernas são iguais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 trapézio?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"Isósceles" no trapézio se refere só às pernas — as bases nunca são iguais entre si.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quadrilátero com exatamente um par de lados paralelos (as bases).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os quadriláteros classificados, a próxima aula calcula áreas — começando pelo triângulo.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trapézio isósceles, só as pernas (lados não paralelos) são iguais.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