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Perímetro e Área de Triângulos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diferentes — comprimento vs. superfície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Perímetro e área de triângulos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Perímetro e área de um triângulo são a mesma coisa, só calculadas diferente?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Perímetro = soma dos lados (comprimento); área = (base×altura)/2 (superfície).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unidades diferentes: perímetro em cm, área em cm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Perímetro: some os três lados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Área: (base×altura)/2, com altura PERPENDICULAR à base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perímetro (medida linear) com área (medida de superfície).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 de lados 3,4,5, altura 3 relativa ao lado 4.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Perímetro=3+4+5=12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Área=(4×3)/2=6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 vs. superfície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perímetro de um triângulo de lados 3, 4 e 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Perímetro soma lados (cm); área multiplica base por altura e divide por 2 (cm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não confunda as unidades.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3+4+5=12.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lógica de área se estende aos quadriláteros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Perímetro e área medem aspectos diferentes: comprimento e superfície.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