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Quadriláteros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é a distância PERPENDICULAR, nunca o lado inclinado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quadriláteros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paralelogramo inclinado, dá pra usar o lado inclinado como altura?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A(paralelogramo)=base×altura; A(trapézio)=((B+b)×h)/2 — altura sempre perpendicular.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altura é a distância perpendicular entre as bases, quase nunca igual ao lado inclinado.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a altura perpendicular (não o lado)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a fórmula correspondente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lado inclinado do paralelogramo como se fosse a altura.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 base 5, altura perpendicular 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A=5×3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Perpendicular, não o lado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de um paralelogramo de base 5 e altura 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use o lado inclinado como altura — meça a distância perpendicular entre as bases.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A=5×3=15.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figuras com mais lados, a área usa uma medida especial: o apótema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altura da fórmula de área é sempre a distância perpendicular entre as bases.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