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22 · MATEMÁTICA · AULA 349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Área de Polígonos Regulares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o apótema, nunca o lado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Área de polígonos regulares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Dá pra calcular a área de um hexágono usando o lado no lugar do apótema?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349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A=(perímetro×apótema)/2 — exige especificamente o apótema, não o lado.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349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apótema é a distância do centro até o meio do lado — geralmente menor que o próprio lado.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Calcule o perímetro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Multiplique pelo apótema e divida por 2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349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Usar o lado do polígono no lugar do apótema na fórmula.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349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Hexágono lado 4 (perímetro 24, apótema ≈3,46).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(24×3,46)/2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≈41,5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349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Apótema, não o lado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349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Enuncie a fórmula da área de um polígono regular.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aplicar a fórmula da área, confirme: tenho o apótema, não o lado?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349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A=(perímetro×apótema)/2.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Deixando os polígonos de lados retos, a próxima aula entra na circunferência e no círculo.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área de um polígono regular exige o apótema, não o lado.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349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2026-09-18T07:17:28Z</dcterms:created>
  <dcterms:modified xsi:type="dcterms:W3CDTF">2026-09-18T07:17:28Z</dcterms:modified>
</cp:coreProperties>
</file>